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57" r:id="rId4"/>
    <p:sldId id="258" r:id="rId5"/>
    <p:sldId id="261" r:id="rId6"/>
    <p:sldId id="273" r:id="rId7"/>
    <p:sldId id="265" r:id="rId8"/>
    <p:sldId id="259" r:id="rId9"/>
    <p:sldId id="260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4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3.3299999999999992</c:v>
                </c:pt>
                <c:pt idx="1">
                  <c:v>3.3299999999999992</c:v>
                </c:pt>
                <c:pt idx="2">
                  <c:v>3.34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35619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591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423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252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485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911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15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426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897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691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5836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083445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046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1310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0159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1639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3208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469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005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№2»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с.Помоздино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«Ситуация успеха и её создание»</a:t>
            </a:r>
            <a:endParaRPr lang="ru-RU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581330"/>
            <a:ext cx="4176464" cy="22322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Егорова В.В., старший воспитатель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28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1 уровень деятельности  по  А.Н. Леонтьеву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14351" y="1714488"/>
            <a:ext cx="7796030" cy="3660097"/>
          </a:xfrm>
        </p:spPr>
        <p:txBody>
          <a:bodyPr/>
          <a:lstStyle/>
          <a:p>
            <a:pPr algn="just">
              <a:buNone/>
            </a:pPr>
            <a:r>
              <a:rPr lang="ru-RU" sz="3200" dirty="0" smtClean="0"/>
              <a:t>Потребность                предмет                мотив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Хочу                    что?                 Почему?</a:t>
            </a:r>
            <a:endParaRPr lang="ru-RU" sz="32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643570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000364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571736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786314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онятия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"успех" и "ситуация успеха".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сочетание условий, которые обеспечивают успех, а сам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результат подобной ситуации. </a:t>
            </a:r>
          </a:p>
        </p:txBody>
      </p:sp>
    </p:spTree>
    <p:extLst>
      <p:ext uri="{BB962C8B-B14F-4D97-AF65-F5344CB8AC3E}">
        <p14:creationId xmlns="" xmlns:p14="http://schemas.microsoft.com/office/powerpoint/2010/main" val="29976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взрослых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пережить радость достижения, осознать свои возможности, поверить в себя.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73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54752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 с психологической точки зрения .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 личности – ожидания окружающих – результат деятельности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2912731496"/>
              </p:ext>
            </p:extLst>
          </p:nvPr>
        </p:nvGraphicFramePr>
        <p:xfrm>
          <a:off x="755576" y="2060848"/>
          <a:ext cx="432048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139952" y="4869160"/>
            <a:ext cx="4572000" cy="1494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algn="r">
              <a:lnSpc>
                <a:spcPct val="115000"/>
              </a:lnSpc>
              <a:spcAft>
                <a:spcPts val="1000"/>
              </a:spcAft>
            </a:pPr>
            <a:r>
              <a:rPr lang="ru-RU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 для меня – это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Мои ожидания ________%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Ожидания окружающих ______%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 деятельности_______%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584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1 уровень деятельности  по  А.Н. Леонтьеву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14351" y="1714488"/>
            <a:ext cx="7796030" cy="3660097"/>
          </a:xfrm>
        </p:spPr>
        <p:txBody>
          <a:bodyPr/>
          <a:lstStyle/>
          <a:p>
            <a:pPr algn="just">
              <a:buNone/>
            </a:pPr>
            <a:r>
              <a:rPr lang="ru-RU" sz="3200" dirty="0" smtClean="0"/>
              <a:t>Потребность                предмет                мотив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Хочу                    что?                 Почему?</a:t>
            </a:r>
            <a:endParaRPr lang="ru-RU" sz="32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643570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000364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571736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786314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Предвосхищаемый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его ожидания могут быть 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обоснованные надежды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упование на какое-то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Чудес, как известно, на свете не бывает. На пустом месте успех родиться не может.</a:t>
            </a:r>
          </a:p>
        </p:txBody>
      </p:sp>
    </p:spTree>
    <p:extLst>
      <p:ext uri="{BB962C8B-B14F-4D97-AF65-F5344CB8AC3E}">
        <p14:creationId xmlns="" xmlns:p14="http://schemas.microsoft.com/office/powerpoint/2010/main" val="4975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Констатируемый успех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достижение, радуется ему. Важно, то, что он сделал, отличное настроение, возможность пережить радость признания, ощущение своих возможностей, вера в завтрашний день. И умный взрослый поддержит успех: «Да, это так!»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99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успеха становится постепенно устойчивой потребностью. С одной стороны, это благо. Это – состояние уверенности, защищенности, опоры на самого себя. С другой есть опасность переоценить свои возможности, успокоиться.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96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                                Неуспех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«Ура, ошибка! Есть к чему стремиться! Есть повод поучиться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лубина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неуспеха помогает нередко человеку вообще постичь всю глубину успеха.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3635896" y="1019467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082489"/>
              </p:ext>
            </p:extLst>
          </p:nvPr>
        </p:nvGraphicFramePr>
        <p:xfrm>
          <a:off x="457200" y="3933056"/>
          <a:ext cx="8003232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616"/>
                <a:gridCol w="4001616"/>
              </a:tblGrid>
              <a:tr h="2520280">
                <a:tc>
                  <a:txBody>
                    <a:bodyPr/>
                    <a:lstStyle/>
                    <a:p>
                      <a:pPr algn="ctr"/>
                      <a:endParaRPr lang="ru-RU" sz="3200" b="1" kern="1200" dirty="0" smtClean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Успех может разложить личность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kern="1200" dirty="0" smtClean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Неуспех</a:t>
                      </a:r>
                      <a:r>
                        <a:rPr lang="ru-RU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омогает постичь всю глубину успеха.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7441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Успех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334398903"/>
              </p:ext>
            </p:extLst>
          </p:nvPr>
        </p:nvGraphicFramePr>
        <p:xfrm>
          <a:off x="514350" y="2063750"/>
          <a:ext cx="7796212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106"/>
                <a:gridCol w="3898106"/>
              </a:tblGrid>
              <a:tr h="4277072"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Одна – сугубо индивидуальное переживание радости, личностное, субъективное. 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25" marR="86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Другая – коллективная оценка достижений личности, отношение окружающих к успеху члена коллектива, группы. 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25" marR="86625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191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точки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зрения ситуация успеха – это такое целенаправленное, организованное сочетание условий, при которых создается возможность достичь значительных результатов в деятельности как отдельно взятой личности, так и коллектива в целом.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0210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ситуации успеха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неожиданная радость </a:t>
            </a:r>
          </a:p>
          <a:p>
            <a:pPr marL="0" indent="0" algn="ctr">
              <a:buNone/>
            </a:pP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радость </a:t>
            </a:r>
          </a:p>
          <a:p>
            <a:pPr marL="0" indent="0" algn="ctr">
              <a:buNone/>
            </a:pP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радость познания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973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операций создания ситуации успеха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авансирование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скрытое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инструктирование ребенка в способах и формах совершения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мотива;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персональная исключительность;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или педагогическое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детали.</a:t>
            </a:r>
          </a:p>
        </p:txBody>
      </p:sp>
    </p:spTree>
    <p:extLst>
      <p:ext uri="{BB962C8B-B14F-4D97-AF65-F5344CB8AC3E}">
        <p14:creationId xmlns="" xmlns:p14="http://schemas.microsoft.com/office/powerpoint/2010/main" val="110057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1" y="1"/>
            <a:ext cx="7797662" cy="18377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 smtClean="0"/>
              <a:t/>
            </a:r>
            <a:br>
              <a:rPr lang="ru-RU" sz="2700" b="1" i="1" dirty="0" smtClean="0"/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Неожиданная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чувство удовлетворения оттого, что результаты деятельности превзошли ожидания.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417638"/>
            <a:ext cx="9144000" cy="54403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риемы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“неожиданной” радости: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“Лестница”.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 идет о ситуациях, когда педагог ведет воспитанника поступательно вверх, поднимаясь с ним по ступеням знаний, психологического самоопределения, обретения веры в себя и окружающих.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“Даю шанс”.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Подготовленные педагогические ситуации, при которых ребенок получает возможность неожиданно раскрыть для самого себя собственные возможности. Подобные ситуации можно и не готовить специально, но воспитательный дар проявится в том, что педагог этот момент не упустит, правильно его оценит, сумеет его материализовать.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479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435280" cy="18002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чтобы ребёнок достиг нужной для себя реакции коллектива. Общая радость – это, прежде всего,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отклик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окружающих на успех члена своего коллектива.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“Следуй за нами”.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состоит в том, чтобы разбудить дремлющую мысль ребенка, дать ему возможность обрести радость признания в себе интеллектуальных сил. Реакция окружающих будет служить для него одновременно и сигналом пробуждения, и стимулом познания, и результатом усилий.</a:t>
            </a:r>
          </a:p>
          <a:p>
            <a:pPr lvl="0"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“Эмоциональный всплеск”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“Ты так высоко взлетел”.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роль отведена воспитателю. Колоссальный интеллектуальный потенциал скрывается в каждом ребёнке, если найти способ воспламенить этот заряд, высвободить его энергию, превратить в цепную реакцию, где пропитанное горячим чувством слово рождает усилие, усилия рождают мысль, а мысль расщепляется на знание и ответное чувство признательности. В конечном итоге формируется вера в себя, вера в успех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332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“Заражение”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“Где это видано, где это слыхано”.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29600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очень эффективным средством оздоровления атмосферы коллектива, источником успеха и общей радостью. Педагогическое заражение построено на точном расчете, в котором главное – выбор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гносионосителя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мощного источника интеллектуального заражения. “Заразить” коллектив интеллектуальной радостью можно в том случае, если успех отдельного воспитанника станет стимулом для успеха других, перерастет в успех многих, а осознание этого успеха вызовет радость всех.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86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1" y="1"/>
            <a:ext cx="7797662" cy="141277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Радость познания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-выращивание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“Эврика”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том, чтобы создать условия, при которых ребенок, выполняя задание, неожиданно для себя пришел к выводу, раскрывающему неизвестные для него ранее возможности. Он должен получить интересный результат, открывший перспективу познания. Заслуга воспитателя будет состоять в том, чтобы не только заметить это личное “открытие”, но и всячески поддержать ребенка, поставить перед ним новые, более серьезные задачи, вдохновить на их решение.</a:t>
            </a:r>
          </a:p>
          <a:p>
            <a:pPr lvl="0"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“Линия горизонта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открыв для себя увлекательность поиска, погружения в мир неведомого, ребёнок может уже постоянно стремиться к поиску, не считаясь с трудностями, неудачами. У него будет формироваться уважительное отношение к возможностям человеческого разума.</a:t>
            </a:r>
          </a:p>
          <a:p>
            <a:pPr marL="0" indent="0" algn="just">
              <a:buNone/>
            </a:pP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03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528-detskie-raskraski-s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1634628" y="-2"/>
            <a:ext cx="4841749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1 уровень деятельности  по  А.Н. Леонтьеву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14351" y="1714488"/>
            <a:ext cx="7796030" cy="3660097"/>
          </a:xfrm>
        </p:spPr>
        <p:txBody>
          <a:bodyPr/>
          <a:lstStyle/>
          <a:p>
            <a:pPr algn="just">
              <a:buNone/>
            </a:pPr>
            <a:r>
              <a:rPr lang="ru-RU" sz="3200" dirty="0" smtClean="0"/>
              <a:t>Потребность                предмет                мотив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Хочу                    что?                 Почему?</a:t>
            </a:r>
            <a:endParaRPr lang="ru-RU" sz="32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643570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000364" y="27146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571736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786314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74638"/>
            <a:ext cx="8229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649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460</TotalTime>
  <Words>836</Words>
  <Application>Microsoft Office PowerPoint</Application>
  <PresentationFormat>Экран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Главное мероприятие</vt:lpstr>
      <vt:lpstr>Муниципальное дошкольное образовательное учреждение «Детский сад №2» с.Помоздино      Тема: «Ситуация успеха и её создание»</vt:lpstr>
      <vt:lpstr>1 уровень деятельности  по  А.Н. Леонтьеву</vt:lpstr>
      <vt:lpstr>Понятия "успех" и "ситуация успеха". </vt:lpstr>
      <vt:lpstr>Задача взрослых</vt:lpstr>
      <vt:lpstr> Успех с психологической точки зрения . ожидания личности – ожидания окружающих – результат деятельности </vt:lpstr>
      <vt:lpstr>1 уровень деятельности  по  А.Н. Леонтьеву</vt:lpstr>
      <vt:lpstr>Предвосхищаемый успех</vt:lpstr>
      <vt:lpstr>Констатируемый успех.</vt:lpstr>
      <vt:lpstr>Обобщающий успех</vt:lpstr>
      <vt:lpstr>   Успех                                Неуспех</vt:lpstr>
      <vt:lpstr>Успех</vt:lpstr>
      <vt:lpstr>Слайд 12</vt:lpstr>
      <vt:lpstr>Основные типы ситуации успеха</vt:lpstr>
      <vt:lpstr>Последовательность операций создания ситуации успеха</vt:lpstr>
      <vt:lpstr> Неожиданная радость – это чувство удовлетворения оттого, что результаты деятельности превзошли ожидания.  </vt:lpstr>
      <vt:lpstr>Общая радость состоит в том, чтобы ребёнок достиг нужной для себя реакции коллектива. Общая радость – это, прежде всего, эмоциональный отклик окружающих на успех члена своего коллектива. </vt:lpstr>
      <vt:lpstr>Прием “Заражение” или “Где это видано, где это слыхано”. </vt:lpstr>
      <vt:lpstr>Радость познания -выращивание познавательного интереса.</vt:lpstr>
      <vt:lpstr>Слайд 19</vt:lpstr>
      <vt:lpstr>1 уровень деятельности  по  А.Н. Леонтьеву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№2» с.Помоздино    Тема: «Ситуация успеха и её создание»</dc:title>
  <dc:creator>Ольга</dc:creator>
  <cp:lastModifiedBy>User</cp:lastModifiedBy>
  <cp:revision>32</cp:revision>
  <dcterms:created xsi:type="dcterms:W3CDTF">2020-12-25T08:15:09Z</dcterms:created>
  <dcterms:modified xsi:type="dcterms:W3CDTF">2021-01-18T16:09:49Z</dcterms:modified>
</cp:coreProperties>
</file>